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47" r:id="rId2"/>
    <p:sldId id="1248" r:id="rId3"/>
    <p:sldId id="1249" r:id="rId4"/>
    <p:sldId id="1250" r:id="rId5"/>
    <p:sldId id="1251" r:id="rId6"/>
    <p:sldId id="125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244" y="1973885"/>
            <a:ext cx="8744756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359. EILAM AH PASIAN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37211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If God be For Us</a:t>
            </a:r>
          </a:p>
          <a:p>
            <a:r>
              <a:rPr lang="en-US" sz="1500" dirty="0"/>
              <a:t>Rom. 8:31</a:t>
            </a:r>
          </a:p>
          <a:p>
            <a:r>
              <a:rPr lang="en-US" sz="1500" dirty="0"/>
              <a:t>James </a:t>
            </a:r>
            <a:r>
              <a:rPr lang="en-US" sz="1500" dirty="0" err="1"/>
              <a:t>McGranahan</a:t>
            </a:r>
            <a:r>
              <a:rPr lang="en-US" sz="1500" dirty="0"/>
              <a:t>, 1840-1907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73482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hencip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tanzo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2470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ding?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.....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?....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?....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langpang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83749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hat un,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man ah ding kip un,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38214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ciampeel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 “amen”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ta: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70693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kip un,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91078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102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359. EILAM AH PASIAN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2018-12-15T06:01:38Z</dcterms:modified>
</cp:coreProperties>
</file>